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59" r:id="rId5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7" autoAdjust="0"/>
    <p:restoredTop sz="94660"/>
  </p:normalViewPr>
  <p:slideViewPr>
    <p:cSldViewPr snapToGrid="0">
      <p:cViewPr varScale="1">
        <p:scale>
          <a:sx n="68" d="100"/>
          <a:sy n="68" d="100"/>
        </p:scale>
        <p:origin x="90" y="2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B287EE-2695-4D04-8175-26B8F189BFBD}" type="datetimeFigureOut">
              <a:rPr lang="pt-BR" smtClean="0"/>
              <a:t>13/07/2020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3F1B97-3DDD-48BB-9F0E-E1FF9D2C08E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174282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B287EE-2695-4D04-8175-26B8F189BFBD}" type="datetimeFigureOut">
              <a:rPr lang="pt-BR" smtClean="0"/>
              <a:t>13/07/2020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3F1B97-3DDD-48BB-9F0E-E1FF9D2C08E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99573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B287EE-2695-4D04-8175-26B8F189BFBD}" type="datetimeFigureOut">
              <a:rPr lang="pt-BR" smtClean="0"/>
              <a:t>13/07/2020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3F1B97-3DDD-48BB-9F0E-E1FF9D2C08E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826459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B287EE-2695-4D04-8175-26B8F189BFBD}" type="datetimeFigureOut">
              <a:rPr lang="pt-BR" smtClean="0"/>
              <a:t>13/07/2020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3F1B97-3DDD-48BB-9F0E-E1FF9D2C08E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894359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B287EE-2695-4D04-8175-26B8F189BFBD}" type="datetimeFigureOut">
              <a:rPr lang="pt-BR" smtClean="0"/>
              <a:t>13/07/2020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3F1B97-3DDD-48BB-9F0E-E1FF9D2C08E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813817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B287EE-2695-4D04-8175-26B8F189BFBD}" type="datetimeFigureOut">
              <a:rPr lang="pt-BR" smtClean="0"/>
              <a:t>13/07/2020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3F1B97-3DDD-48BB-9F0E-E1FF9D2C08E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517299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B287EE-2695-4D04-8175-26B8F189BFBD}" type="datetimeFigureOut">
              <a:rPr lang="pt-BR" smtClean="0"/>
              <a:t>13/07/2020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3F1B97-3DDD-48BB-9F0E-E1FF9D2C08E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287695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B287EE-2695-4D04-8175-26B8F189BFBD}" type="datetimeFigureOut">
              <a:rPr lang="pt-BR" smtClean="0"/>
              <a:t>13/07/2020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3F1B97-3DDD-48BB-9F0E-E1FF9D2C08E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052546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B287EE-2695-4D04-8175-26B8F189BFBD}" type="datetimeFigureOut">
              <a:rPr lang="pt-BR" smtClean="0"/>
              <a:t>13/07/2020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3F1B97-3DDD-48BB-9F0E-E1FF9D2C08E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636078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B287EE-2695-4D04-8175-26B8F189BFBD}" type="datetimeFigureOut">
              <a:rPr lang="pt-BR" smtClean="0"/>
              <a:t>13/07/2020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3F1B97-3DDD-48BB-9F0E-E1FF9D2C08E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985903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B287EE-2695-4D04-8175-26B8F189BFBD}" type="datetimeFigureOut">
              <a:rPr lang="pt-BR" smtClean="0"/>
              <a:t>13/07/2020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3F1B97-3DDD-48BB-9F0E-E1FF9D2C08E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109911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B287EE-2695-4D04-8175-26B8F189BFBD}" type="datetimeFigureOut">
              <a:rPr lang="pt-BR" smtClean="0"/>
              <a:t>13/07/2020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3F1B97-3DDD-48BB-9F0E-E1FF9D2C08E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123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media" Target="../media/media3.m4a"/><Relationship Id="rId7" Type="http://schemas.openxmlformats.org/officeDocument/2006/relationships/image" Target="../media/image1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2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3.m4a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media" Target="../media/media5.m4a"/><Relationship Id="rId7" Type="http://schemas.openxmlformats.org/officeDocument/2006/relationships/image" Target="../media/image1.pn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3.png"/><Relationship Id="rId5" Type="http://schemas.openxmlformats.org/officeDocument/2006/relationships/slideLayout" Target="../slideLayouts/slideLayout1.xml"/><Relationship Id="rId4" Type="http://schemas.openxmlformats.org/officeDocument/2006/relationships/audio" Target="../media/media5.m4a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 smtClean="0"/>
              <a:t>CS50 – </a:t>
            </a:r>
            <a:r>
              <a:rPr lang="pt-BR" dirty="0" err="1" smtClean="0"/>
              <a:t>WebProgramming</a:t>
            </a:r>
            <a:r>
              <a:rPr lang="pt-BR" dirty="0" smtClean="0"/>
              <a:t> With Python and </a:t>
            </a:r>
            <a:r>
              <a:rPr lang="pt-BR" dirty="0" err="1" smtClean="0"/>
              <a:t>Javascript</a:t>
            </a:r>
            <a:endParaRPr lang="pt-BR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 smtClean="0"/>
              <a:t>Project 1 New </a:t>
            </a:r>
            <a:r>
              <a:rPr lang="pt-BR" dirty="0" err="1" smtClean="0"/>
              <a:t>Version</a:t>
            </a:r>
            <a:r>
              <a:rPr lang="pt-BR" dirty="0" smtClean="0"/>
              <a:t> </a:t>
            </a:r>
            <a:r>
              <a:rPr lang="pt-BR" dirty="0" err="1" smtClean="0"/>
              <a:t>after</a:t>
            </a:r>
            <a:r>
              <a:rPr lang="pt-BR" dirty="0" smtClean="0"/>
              <a:t> 07/01/2020</a:t>
            </a:r>
            <a:endParaRPr lang="pt-BR" dirty="0"/>
          </a:p>
        </p:txBody>
      </p:sp>
      <p:pic>
        <p:nvPicPr>
          <p:cNvPr id="5" name="Á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504323"/>
      </p:ext>
    </p:extLst>
  </p:cSld>
  <p:clrMapOvr>
    <a:masterClrMapping/>
  </p:clrMapOvr>
  <p:transition spd="slow" advTm="3839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Project1Site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0"/>
            <a:ext cx="12192000" cy="6874774"/>
          </a:xfrm>
        </p:spPr>
      </p:pic>
      <p:pic>
        <p:nvPicPr>
          <p:cNvPr id="6" name="Áudio 5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012635"/>
      </p:ext>
    </p:extLst>
  </p:cSld>
  <p:clrMapOvr>
    <a:masterClrMapping/>
  </p:clrMapOvr>
  <p:transition spd="slow" advTm="169279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audio isNarration="1"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4296" objId="4"/>
        <p14:stopEvt time="165589" objId="4"/>
      </p14:showEvtLst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Project1Cod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-8392"/>
            <a:ext cx="12192000" cy="6874784"/>
          </a:xfrm>
          <a:prstGeom prst="rect">
            <a:avLst/>
          </a:prstGeom>
        </p:spPr>
      </p:pic>
      <p:pic>
        <p:nvPicPr>
          <p:cNvPr id="6" name="Áudio 5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747911"/>
      </p:ext>
    </p:extLst>
  </p:cSld>
  <p:clrMapOvr>
    <a:masterClrMapping/>
  </p:clrMapOvr>
  <p:transition spd="slow" advTm="45718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audio isNarration="1"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4635" objId="4"/>
        <p14:stopEvt time="43655" objId="4"/>
      </p14:showEvtLst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 err="1" smtClean="0"/>
              <a:t>Thank</a:t>
            </a:r>
            <a:r>
              <a:rPr lang="pt-BR" dirty="0" smtClean="0"/>
              <a:t> You!</a:t>
            </a:r>
            <a:endParaRPr lang="pt-BR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Á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752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55"/>
    </mc:Choice>
    <mc:Fallback>
      <p:transition spd="slow" advTm="21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</TotalTime>
  <Words>16</Words>
  <Application>Microsoft Office PowerPoint</Application>
  <PresentationFormat>Widescreen</PresentationFormat>
  <Paragraphs>3</Paragraphs>
  <Slides>4</Slides>
  <Notes>0</Notes>
  <HiddenSlides>0</HiddenSlides>
  <MMClips>6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Tema do Office</vt:lpstr>
      <vt:lpstr>CS50 – WebProgramming With Python and Javascript</vt:lpstr>
      <vt:lpstr>Apresentação do PowerPoint</vt:lpstr>
      <vt:lpstr>Apresentação do PowerPoint</vt:lpstr>
      <vt:lpstr>Thank You!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CS50 – WebProgramming With Python and Javascript</dc:title>
  <dc:creator>Conta da Microsoft</dc:creator>
  <cp:lastModifiedBy>Conta da Microsoft</cp:lastModifiedBy>
  <cp:revision>4</cp:revision>
  <dcterms:created xsi:type="dcterms:W3CDTF">2020-07-13T21:57:35Z</dcterms:created>
  <dcterms:modified xsi:type="dcterms:W3CDTF">2020-07-13T23:03:19Z</dcterms:modified>
</cp:coreProperties>
</file>